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1023" units="dev"/>
        </inkml:traceFormat>
        <inkml:channelProperties>
          <inkml:channelProperty channel="X" name="resolution" value="9.27552E-39" units="1/cm"/>
          <inkml:channelProperty channel="Y" name="resolution" value="6.15309E-39" units="1/cm"/>
          <inkml:channelProperty channel="F" name="resolution" value="3.67342E-40" units="1/dev"/>
        </inkml:channelProperties>
      </inkml:inkSource>
      <inkml:timestamp xml:id="ts0" timeString="2023-10-16T12:22:01"/>
    </inkml:context>
    <inkml:brush xml:id="br0">
      <inkml:brushProperty name="width" value="0.15867" units="cm"/>
      <inkml:brushProperty name="height" value="0.15867" units="cm"/>
      <inkml:brushProperty name="color" value="#FFFFFF"/>
      <inkml:brushProperty name="fitToCurve" value="1"/>
    </inkml:brush>
  </inkml:definitions>
  <inkml:trace contextRef="#ctx0" brushRef="#br0">6701 742 289,'-242'0'434,"-54"0"-434,-81 0 0,0 0 0,0 0 0,-26 0 0,-28 0 0,1 0 0,53 0 0,54 0 0,0 0 0,81 0 0,27 30 50,0-1 24,26 1-78,1 0-46,134-1-174,135-29 124,269 0 318,80 0-182,55 0-36,107 0 0,-1 0 0,-25 0 0,-1 30 63,-135-30-32,-53 0-125,-108 0 94,0 0 0,-27 0 0,-27 0 0,-134 0-25,0 0-144,-673 0 128,161 0 276,-53 59-208,-135 0 17,27-30-71,0 31 11,108-31 150,0 30-83,215-29-151,161-30-128,377 236 149,404-88 565,80-89-605,0-59-48,-161 0 215,54-118-7,-215 59-113,-82 59 53,-80 0 15,-161 0-217,-404-207 230,-81 59 491,-134-29-518,-54 118-90,-54 0-24,135 59 148,27 0-62,26 0 46,-80 29 59,134 30-3,54 0-102,0 60 31,81-60 7,54-30-3,53 1-53,55-30-89,537 59 132,-26 0 300,-1 0-278,162-59-32,161 0-15,55-88 166,-190-1-29,-106-29-245,-82 29 124,-26 89 20,-108 0-7,-108 0-56,-27 0 36,-26 0-61,-350-59-6,-216 29 446,-26 1-328,-54-1-55,-1 30 42,-187-29-5,161 29 4,0 0 0,26 0 0,28 0 0,161 0 0,135 0 0,26 0-70,28 0-31,26 29 234,28 30-156,241-29-37,404 177 464,242 0-436,162-89 8,-1-29-20,1-89-134,-242 0 173,-324 0 5,-161 0 0,-188 0-153,-215-119 106,-189 60 296,-161-29-260,-189 58 83,-107-29-50,54 29-38,53 30-5,81 0-74,135 0 95,107 0 0,81 0 0,81 0-117,80 0 38,55 0 92,537 89 52,216 29 328,215 60-393,53-1 10,-107-118-115,-134-59-75,-108-29 212,-188-60 16,-162 59-15,-135 30-49,1 0-108,-135-88 121,-215-149 168,-189 1 0,-80 117-275,-135 31-51,-134-1 166,81 0-6,26 60-12,54 29-7,108 0 20,80 118 109,162 0 53,135-118-258,564 0-61,727 0 139,269 0 18,-215 0 0,-511-29 63,-351-1-26,-214 1-355,-54 29-25,-835-30 580,-187 30 94,-109 0-338,108 0 7,270 0 0,161 0 47,80 30-23,189-30-95,81 0 57,1048-237 127,324 119 75,-135 29-252,-161 148-34,-377-29 27,-376-1-200,-808 90 268,-215-90 403,-54 1-575,27-30 177,162 29 111,188 119 41,215-30-399,215-59-137,28-59 303,187-29-11,1050-355 298,-54 88 406,-457 148-625,-215 0-2,-216 119-14,-108 29-112,-779 118 131,-404 30 162,188-30-176,269 0 72,188 60-110,162 88 56,-161 296 84,53-208-80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077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2726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1179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1795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0917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39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03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6166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6" name="文本框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文本框"/>
          <p:cNvSpPr>
            <a:spLocks noGrp="1"/>
          </p:cNvSpPr>
          <p:nvPr>
            <p:ph type="dt" idx="10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endParaRPr lang="zh-CN" altLang="en-US">
              <a:latin typeface="Droid Sans" charset="0"/>
              <a:ea typeface="宋体" charset="0"/>
              <a:cs typeface="Droid Sans" charset="0"/>
            </a:endParaRPr>
          </a:p>
        </p:txBody>
      </p:sp>
      <p:sp>
        <p:nvSpPr>
          <p:cNvPr id="18" name="文本框"/>
          <p:cNvSpPr>
            <a:spLocks noGrp="1"/>
          </p:cNvSpPr>
          <p:nvPr>
            <p:ph type="ftr"/>
          </p:nvPr>
        </p:nvSpPr>
        <p:spPr>
          <a:xfrm>
            <a:off x="4038600" y="6356349"/>
            <a:ext cx="4114800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endParaRPr lang="zh-CN" altLang="en-US">
              <a:latin typeface="Droid Sans" charset="0"/>
              <a:ea typeface="宋体" charset="0"/>
              <a:cs typeface="Droid Sans" charset="0"/>
            </a:endParaRPr>
          </a:p>
        </p:txBody>
      </p:sp>
      <p:sp>
        <p:nvSpPr>
          <p:cNvPr id="19" name="文本框"/>
          <p:cNvSpPr>
            <a:spLocks noGrp="1"/>
          </p:cNvSpPr>
          <p:nvPr>
            <p:ph type="sldNum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1800" b="0" i="0" u="none" strike="noStrike" kern="1200" cap="none" spc="0" baseline="0">
                <a:solidFill>
                  <a:schemeClr val="tx1"/>
                </a:solidFill>
                <a:latin typeface="Droid Sans" charset="0"/>
                <a:ea typeface="宋体" charset="0"/>
                <a:cs typeface="Droid Sans" charset="0"/>
              </a:rPr>
              <a:t>‹#›</a:t>
            </a:fld>
            <a:endParaRPr lang="zh-CN" altLang="en-US">
              <a:latin typeface="Droid Sans" charset="0"/>
              <a:ea typeface="宋体" charset="0"/>
              <a:cs typeface="Droid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82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1827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618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1314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65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071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8829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811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2054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CAD2D6BD-DE1B-4B5F-8B41-2702339687B9}" type="datetime1">
              <a:rPr lang="zh-CN" altLang="en-US" sz="120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2023/10/16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algn="r"/>
            <a:fld id="{CAD2D6BD-DE1B-4B5F-8B41-2702339687B9}" type="slidenum">
              <a:rPr lang="en-US" altLang="zh-CN" sz="1200" b="0" i="0" u="none" strike="noStrike" kern="1200" cap="none" spc="0" baseline="0" smtClean="0">
                <a:solidFill>
                  <a:srgbClr val="898989"/>
                </a:solidFill>
                <a:latin typeface="Calibri" charset="0"/>
                <a:ea typeface="宋体" charset="0"/>
                <a:cs typeface="Calibri" charset="0"/>
              </a:rPr>
              <a:t>‹#›</a:t>
            </a:fld>
            <a:endParaRPr lang="zh-CN" altLang="en-US" sz="1200">
              <a:solidFill>
                <a:srgbClr val="898989"/>
              </a:solidFill>
              <a:latin typeface="Calibri" charset="0"/>
              <a:ea typeface="宋体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8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0328" y="0"/>
            <a:ext cx="8944994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13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0647" y="0"/>
            <a:ext cx="9174531" cy="682614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14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7649" y="1038209"/>
            <a:ext cx="8062108" cy="52209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44324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5"/>
    </mc:Choice>
    <mc:Fallback>
      <p:transition spd="slow" advTm="53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0352" y="0"/>
            <a:ext cx="9124946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4894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2"/>
    </mc:Choice>
    <mc:Fallback>
      <p:transition spd="slow" advTm="288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2567" y="0"/>
            <a:ext cx="9100515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55098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4"/>
    </mc:Choice>
    <mc:Fallback>
      <p:transition spd="slow" advTm="190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3884" y="0"/>
            <a:ext cx="9297881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7383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"/>
    </mc:Choice>
    <mc:Fallback>
      <p:transition spd="slow" advTm="45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1456" y="719807"/>
            <a:ext cx="9517310" cy="61046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clr" r:id="rId3">
            <p14:nvContentPartPr>
              <p14:cNvPr id="32" name="对象"/>
              <p14:cNvContentPartPr>
                <a14:cpLocks xmlns:a14="http://schemas.microsoft.com/office/drawing/2010/main" noSelect="1" noChangeArrowheads="1"/>
              </p14:cNvContentPartPr>
              <p14:nvPr/>
            </p14:nvContentPartPr>
            <p14:xfrm>
              <a:off x="470811" y="6303783"/>
              <a:ext cx="2789603" cy="691667"/>
            </p14:xfrm>
          </p:contentPart>
        </mc:Choice>
        <mc:Fallback xmlns=""/>
      </mc:AlternateContent>
      <p:sp>
        <p:nvSpPr>
          <p:cNvPr id="33" name="矩形"/>
          <p:cNvSpPr>
            <a:spLocks/>
          </p:cNvSpPr>
          <p:nvPr/>
        </p:nvSpPr>
        <p:spPr>
          <a:xfrm>
            <a:off x="1291005" y="352143"/>
            <a:ext cx="1969409" cy="367664"/>
          </a:xfrm>
          <a:prstGeom prst="rect">
            <a:avLst/>
          </a:prstGeom>
          <a:noFill/>
          <a:ln w="12700" cap="flat" cmpd="sng">
            <a:solidFill>
              <a:srgbClr val="EC4E42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1200" cap="none" spc="0" baseline="0" dirty="0">
                <a:solidFill>
                  <a:schemeClr val="tx1"/>
                </a:solidFill>
                <a:latin typeface="Droid Sans" charset="0"/>
                <a:ea typeface="宋体" charset="0"/>
                <a:cs typeface="Lucida Sans" charset="0"/>
              </a:rPr>
              <a:t>PRODUCT LINE</a:t>
            </a:r>
            <a:endParaRPr lang="zh-CN" altLang="en-US" sz="1800" b="0" i="0" u="none" strike="noStrike" kern="1200" cap="none" spc="0" baseline="0" dirty="0">
              <a:solidFill>
                <a:schemeClr val="tx1"/>
              </a:solidFill>
              <a:latin typeface="Droid Sans" charset="0"/>
              <a:ea typeface="宋体" charset="0"/>
              <a:cs typeface="Lucida Sans" charset="0"/>
            </a:endParaRPr>
          </a:p>
        </p:txBody>
      </p:sp>
      <p:sp>
        <p:nvSpPr>
          <p:cNvPr id="34" name="矩形"/>
          <p:cNvSpPr>
            <a:spLocks/>
          </p:cNvSpPr>
          <p:nvPr/>
        </p:nvSpPr>
        <p:spPr>
          <a:xfrm>
            <a:off x="5471802" y="2807111"/>
            <a:ext cx="1257280" cy="35814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85956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"/>
    </mc:Choice>
    <mc:Fallback>
      <p:transition spd="slow" advTm="43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1800" y="0"/>
            <a:ext cx="9362050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3136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"/>
    </mc:Choice>
    <mc:Fallback>
      <p:transition spd="slow" advTm="49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1929" y="0"/>
            <a:ext cx="9161791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9414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"/>
    </mc:Choice>
    <mc:Fallback>
      <p:transition spd="slow" advTm="40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7241" y="0"/>
            <a:ext cx="9311168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66783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"/>
    </mc:Choice>
    <mc:Fallback>
      <p:transition spd="slow" advTm="51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108" y="0"/>
            <a:ext cx="9199434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7541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"/>
    </mc:Choice>
    <mc:Fallback>
      <p:transition spd="slow" advTm="42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2567" y="0"/>
            <a:ext cx="9100515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7163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"/>
    </mc:Choice>
    <mc:Fallback>
      <p:transition spd="slow" advTm="48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0928" y="0"/>
            <a:ext cx="9223795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25296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"/>
    </mc:Choice>
    <mc:Fallback>
      <p:transition spd="slow" advTm="41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6730" y="0"/>
            <a:ext cx="9012190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64419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0"/>
    </mc:Choice>
    <mc:Fallback>
      <p:transition spd="slow" advTm="487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0457" y="0"/>
            <a:ext cx="9284737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5809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"/>
    </mc:Choice>
    <mc:Fallback>
      <p:transition spd="slow" advTm="43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1929" y="0"/>
            <a:ext cx="9161791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6121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"/>
    </mc:Choice>
    <mc:Fallback>
      <p:transition spd="slow" advTm="42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7301" y="0"/>
            <a:ext cx="9211048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7132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"/>
    </mc:Choice>
    <mc:Fallback>
      <p:transition spd="slow" advTm="50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93822" y="0"/>
            <a:ext cx="8198006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242887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"/>
    </mc:Choice>
    <mc:Fallback>
      <p:transition spd="slow" advTm="35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5722" y="0"/>
            <a:ext cx="9174205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4524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"/>
    </mc:Choice>
    <mc:Fallback>
      <p:transition spd="slow" advTm="34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249" y="0"/>
            <a:ext cx="9287152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81708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"/>
    </mc:Choice>
    <mc:Fallback>
      <p:transition spd="slow" advTm="31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1800" y="0"/>
            <a:ext cx="9362050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1884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"/>
    </mc:Choice>
    <mc:Fallback>
      <p:transition spd="slow" advTm="34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43378" y="276220"/>
            <a:ext cx="3196475" cy="62864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54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0425" y="219071"/>
            <a:ext cx="3642337" cy="62864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55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2485" y="285745"/>
            <a:ext cx="3361047" cy="62864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15731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"/>
    </mc:Choice>
    <mc:Fallback>
      <p:transition spd="slow" advTm="45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2727" y="342894"/>
            <a:ext cx="6018898" cy="62864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2105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"/>
    </mc:Choice>
    <mc:Fallback>
      <p:transition spd="slow" advTm="40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1191" y="238121"/>
            <a:ext cx="3923333" cy="63735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pic>
        <p:nvPicPr>
          <p:cNvPr id="62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5767" y="209546"/>
            <a:ext cx="3758916" cy="642383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7225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"/>
    </mc:Choice>
    <mc:Fallback>
      <p:transition spd="slow" advTm="3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987" y="0"/>
            <a:ext cx="9063669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1766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1"/>
    </mc:Choice>
    <mc:Fallback>
      <p:transition spd="slow" advTm="283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388" y="914400"/>
            <a:ext cx="8830102" cy="423080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7545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"/>
    </mc:Choice>
    <mc:Fallback>
      <p:transition spd="slow" advTm="42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9116" y="518615"/>
            <a:ext cx="7779224" cy="539086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1844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"/>
    </mc:Choice>
    <mc:Fallback>
      <p:transition spd="slow" advTm="4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8534" y="0"/>
            <a:ext cx="9028580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6888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"/>
    </mc:Choice>
    <mc:Fallback>
      <p:transition spd="slow" advTm="166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027" y="0"/>
            <a:ext cx="9863594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17754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6"/>
    </mc:Choice>
    <mc:Fallback>
      <p:transition spd="slow" advTm="174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108" y="0"/>
            <a:ext cx="9199434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1641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9"/>
    </mc:Choice>
    <mc:Fallback>
      <p:transition spd="slow" advTm="307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7971" y="0"/>
            <a:ext cx="9149708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7459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1"/>
    </mc:Choice>
    <mc:Fallback>
      <p:transition spd="slow" advTm="294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9007" y="0"/>
            <a:ext cx="9427634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6662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7"/>
    </mc:Choice>
    <mc:Fallback>
      <p:transition spd="slow" advTm="253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2561" y="0"/>
            <a:ext cx="9300528" cy="68530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17696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1"/>
    </mc:Choice>
    <mc:Fallback>
      <p:transition spd="slow" advTm="2981"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</TotalTime>
  <Words>2</Words>
  <Application>Microsoft Office PowerPoint</Application>
  <PresentationFormat>Widescreen</PresentationFormat>
  <Paragraphs>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Droid Sans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Amarnath</cp:lastModifiedBy>
  <cp:revision>2</cp:revision>
  <dcterms:created xsi:type="dcterms:W3CDTF">2020-01-15T11:09:52Z</dcterms:created>
  <dcterms:modified xsi:type="dcterms:W3CDTF">2023-10-16T07:24:51Z</dcterms:modified>
</cp:coreProperties>
</file>